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07" r:id="rId1"/>
    <p:sldMasterId id="2147484012" r:id="rId2"/>
    <p:sldMasterId id="2147484020" r:id="rId3"/>
  </p:sldMasterIdLst>
  <p:notesMasterIdLst>
    <p:notesMasterId r:id="rId11"/>
  </p:notesMasterIdLst>
  <p:handoutMasterIdLst>
    <p:handoutMasterId r:id="rId12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9144000" cy="6858000" type="screen4x3"/>
  <p:notesSz cx="7104063" cy="10234613"/>
  <p:defaultTextStyle>
    <a:defPPr>
      <a:defRPr lang="de-DE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366"/>
    <a:srgbClr val="D9D9D9"/>
    <a:srgbClr val="000000"/>
    <a:srgbClr val="969696"/>
    <a:srgbClr val="9BBB59"/>
    <a:srgbClr val="7F7F7F"/>
    <a:srgbClr val="CC0000"/>
    <a:srgbClr val="333333"/>
    <a:srgbClr val="3379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9" autoAdjust="0"/>
    <p:restoredTop sz="84057" autoAdjust="0"/>
  </p:normalViewPr>
  <p:slideViewPr>
    <p:cSldViewPr snapToGrid="0" snapToObjects="1">
      <p:cViewPr varScale="1">
        <p:scale>
          <a:sx n="76" d="100"/>
          <a:sy n="76" d="100"/>
        </p:scale>
        <p:origin x="931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4" d="100"/>
          <a:sy n="64" d="100"/>
        </p:scale>
        <p:origin x="3014" y="82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202" cy="512222"/>
          </a:xfrm>
          <a:prstGeom prst="rect">
            <a:avLst/>
          </a:prstGeom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4023203" y="0"/>
            <a:ext cx="3079202" cy="512222"/>
          </a:xfrm>
          <a:prstGeom prst="rect">
            <a:avLst/>
          </a:prstGeom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F4CE34AF-0455-6344-B0C6-9581C4DA5CBD}" type="datetime1">
              <a:rPr lang="de-DE"/>
              <a:pPr>
                <a:defRPr/>
              </a:pPr>
              <a:t>10.09.2019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720755"/>
            <a:ext cx="3079202" cy="512222"/>
          </a:xfrm>
          <a:prstGeom prst="rect">
            <a:avLst/>
          </a:prstGeom>
        </p:spPr>
        <p:txBody>
          <a:bodyPr vert="horz" wrap="square" lIns="94787" tIns="47393" rIns="94787" bIns="4739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4023203" y="9720755"/>
            <a:ext cx="3079202" cy="512222"/>
          </a:xfrm>
          <a:prstGeom prst="rect">
            <a:avLst/>
          </a:prstGeom>
        </p:spPr>
        <p:txBody>
          <a:bodyPr vert="horz" wrap="square" lIns="94787" tIns="47393" rIns="94787" bIns="47393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1067DA5A-3172-524A-B3CB-3A5E4F6165CC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43795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9202" cy="512222"/>
          </a:xfrm>
          <a:prstGeom prst="rect">
            <a:avLst/>
          </a:prstGeom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3203" y="0"/>
            <a:ext cx="3079202" cy="512222"/>
          </a:xfrm>
          <a:prstGeom prst="rect">
            <a:avLst/>
          </a:prstGeom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4D19A131-0F5B-F346-8BC5-038FE8980393}" type="datetime1">
              <a:rPr lang="de-DE"/>
              <a:pPr>
                <a:defRPr/>
              </a:pPr>
              <a:t>10.09.2019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9938"/>
            <a:ext cx="5113337" cy="3835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pPr lv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11734" y="4862014"/>
            <a:ext cx="5680596" cy="4606721"/>
          </a:xfrm>
          <a:prstGeom prst="rect">
            <a:avLst/>
          </a:prstGeom>
        </p:spPr>
        <p:txBody>
          <a:bodyPr vert="horz" wrap="square" lIns="94787" tIns="47393" rIns="94787" bIns="47393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0755"/>
            <a:ext cx="3079202" cy="512222"/>
          </a:xfrm>
          <a:prstGeom prst="rect">
            <a:avLst/>
          </a:prstGeom>
        </p:spPr>
        <p:txBody>
          <a:bodyPr vert="horz" wrap="square" lIns="94787" tIns="47393" rIns="94787" bIns="47393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Helvetica Neue" charset="0"/>
                <a:ea typeface="ＭＳ Ｐゴシック" pitchFamily="3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3203" y="9720755"/>
            <a:ext cx="3079202" cy="512222"/>
          </a:xfrm>
          <a:prstGeom prst="rect">
            <a:avLst/>
          </a:prstGeom>
        </p:spPr>
        <p:txBody>
          <a:bodyPr vert="horz" wrap="square" lIns="94787" tIns="47393" rIns="94787" bIns="47393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Helvetica Neue" charset="0"/>
              </a:defRPr>
            </a:lvl1pPr>
          </a:lstStyle>
          <a:p>
            <a:pPr>
              <a:defRPr/>
            </a:pPr>
            <a:fld id="{32CE4A6F-841F-C345-9C27-E8776DAA2DF5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76266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 Neue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CE4A6F-841F-C345-9C27-E8776DAA2DF5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75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ung 6"/>
          <p:cNvGrpSpPr>
            <a:grpSpLocks/>
          </p:cNvGrpSpPr>
          <p:nvPr/>
        </p:nvGrpSpPr>
        <p:grpSpPr bwMode="auto">
          <a:xfrm>
            <a:off x="0" y="0"/>
            <a:ext cx="9144000" cy="4864100"/>
            <a:chOff x="0" y="0"/>
            <a:chExt cx="9144000" cy="4863599"/>
          </a:xfrm>
        </p:grpSpPr>
        <p:pic>
          <p:nvPicPr>
            <p:cNvPr id="5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/>
            <a:stretch>
              <a:fillRect/>
            </a:stretch>
          </p:blipFill>
          <p:spPr bwMode="auto">
            <a:xfrm>
              <a:off x="0" y="0"/>
              <a:ext cx="9144000" cy="4863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0" y="4719136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 noProof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26400" y="1252800"/>
            <a:ext cx="8136000" cy="1620000"/>
          </a:xfrm>
          <a:prstGeom prst="rect">
            <a:avLst/>
          </a:prstGeom>
        </p:spPr>
        <p:txBody>
          <a:bodyPr lIns="0" rIns="0" bIns="0">
            <a:noAutofit/>
          </a:bodyPr>
          <a:lstStyle>
            <a:lvl1pPr algn="l">
              <a:lnSpc>
                <a:spcPts val="4200"/>
              </a:lnSpc>
              <a:defRPr sz="3600" b="1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26400" y="3402000"/>
            <a:ext cx="4068000" cy="108000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ts val="2200"/>
              </a:lnSpc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68310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72800"/>
            <a:ext cx="5486400" cy="39787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err="1"/>
              <a:t>Bild</a:t>
            </a:r>
            <a:r>
              <a:rPr lang="en-US" noProof="0" dirty="0"/>
              <a:t>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951538"/>
            <a:ext cx="54864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33757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64506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61775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7"/>
          <p:cNvGrpSpPr>
            <a:grpSpLocks/>
          </p:cNvGrpSpPr>
          <p:nvPr/>
        </p:nvGrpSpPr>
        <p:grpSpPr bwMode="auto">
          <a:xfrm>
            <a:off x="0" y="0"/>
            <a:ext cx="9144000" cy="1995488"/>
            <a:chOff x="0" y="0"/>
            <a:chExt cx="9144000" cy="1994863"/>
          </a:xfrm>
        </p:grpSpPr>
        <p:pic>
          <p:nvPicPr>
            <p:cNvPr id="4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 b="58984"/>
            <a:stretch>
              <a:fillRect/>
            </a:stretch>
          </p:blipFill>
          <p:spPr bwMode="auto">
            <a:xfrm>
              <a:off x="0" y="0"/>
              <a:ext cx="9144000" cy="199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1850400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 noProof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26400" y="3247200"/>
            <a:ext cx="8136000" cy="90000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algn="l">
              <a:lnSpc>
                <a:spcPts val="3400"/>
              </a:lnSpc>
              <a:defRPr sz="3200" b="1" cap="none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49704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ung 7"/>
          <p:cNvGrpSpPr>
            <a:grpSpLocks/>
          </p:cNvGrpSpPr>
          <p:nvPr/>
        </p:nvGrpSpPr>
        <p:grpSpPr bwMode="auto">
          <a:xfrm>
            <a:off x="0" y="0"/>
            <a:ext cx="9144000" cy="1995488"/>
            <a:chOff x="0" y="0"/>
            <a:chExt cx="9144000" cy="1994863"/>
          </a:xfrm>
        </p:grpSpPr>
        <p:pic>
          <p:nvPicPr>
            <p:cNvPr id="4" name="Picture 9" descr="bckg_may26_large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12" b="58984"/>
            <a:stretch>
              <a:fillRect/>
            </a:stretch>
          </p:blipFill>
          <p:spPr bwMode="auto">
            <a:xfrm>
              <a:off x="0" y="0"/>
              <a:ext cx="9144000" cy="1994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0" y="1850400"/>
              <a:ext cx="9144000" cy="144463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 noProof="0">
                <a:solidFill>
                  <a:srgbClr val="000000"/>
                </a:solidFill>
              </a:endParaRPr>
            </a:p>
          </p:txBody>
        </p:sp>
      </p:grp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626400" y="3247200"/>
            <a:ext cx="8136000" cy="900000"/>
          </a:xfrm>
          <a:prstGeom prst="rect">
            <a:avLst/>
          </a:prstGeom>
        </p:spPr>
        <p:txBody>
          <a:bodyPr lIns="0" tIns="0" rIns="0">
            <a:normAutofit/>
          </a:bodyPr>
          <a:lstStyle>
            <a:lvl1pPr algn="l">
              <a:lnSpc>
                <a:spcPts val="3400"/>
              </a:lnSpc>
              <a:defRPr sz="3200" b="1" cap="none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94261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 bwMode="auto">
          <a:xfrm>
            <a:off x="627063" y="385368"/>
            <a:ext cx="8135937" cy="4820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27062" y="1155470"/>
            <a:ext cx="8135937" cy="5252530"/>
          </a:xfrm>
        </p:spPr>
        <p:txBody>
          <a:bodyPr/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8093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 bwMode="auto">
          <a:xfrm>
            <a:off x="625200" y="45000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Textplatzhalter 2"/>
          <p:cNvSpPr>
            <a:spLocks noGrp="1"/>
          </p:cNvSpPr>
          <p:nvPr>
            <p:ph idx="10"/>
          </p:nvPr>
        </p:nvSpPr>
        <p:spPr bwMode="auto">
          <a:xfrm>
            <a:off x="627063" y="1131832"/>
            <a:ext cx="3959337" cy="45943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Textplatzhalter 2"/>
          <p:cNvSpPr>
            <a:spLocks noGrp="1"/>
          </p:cNvSpPr>
          <p:nvPr>
            <p:ph idx="11"/>
          </p:nvPr>
        </p:nvSpPr>
        <p:spPr bwMode="auto">
          <a:xfrm>
            <a:off x="4803663" y="1133322"/>
            <a:ext cx="3959337" cy="45943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6647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1972800"/>
            <a:ext cx="5486400" cy="39787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err="1"/>
              <a:t>Bild</a:t>
            </a:r>
            <a:r>
              <a:rPr lang="en-US" noProof="0" dirty="0"/>
              <a:t> auf </a:t>
            </a:r>
            <a:r>
              <a:rPr lang="en-US" noProof="0" dirty="0" err="1"/>
              <a:t>Platzhalter</a:t>
            </a:r>
            <a:r>
              <a:rPr lang="en-US" noProof="0" dirty="0"/>
              <a:t> </a:t>
            </a:r>
            <a:r>
              <a:rPr lang="en-US" noProof="0" dirty="0" err="1"/>
              <a:t>ziehen</a:t>
            </a:r>
            <a:r>
              <a:rPr lang="en-US" noProof="0" dirty="0"/>
              <a:t>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durch</a:t>
            </a:r>
            <a:r>
              <a:rPr lang="en-US" noProof="0" dirty="0"/>
              <a:t> </a:t>
            </a:r>
            <a:r>
              <a:rPr lang="en-US" noProof="0" dirty="0" err="1"/>
              <a:t>Klicken</a:t>
            </a:r>
            <a:r>
              <a:rPr lang="en-US" noProof="0" dirty="0"/>
              <a:t> auf Symbol </a:t>
            </a:r>
            <a:r>
              <a:rPr lang="en-US" noProof="0" dirty="0" err="1"/>
              <a:t>hinzufügen</a:t>
            </a:r>
            <a:endParaRPr lang="en-US" noProof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951538"/>
            <a:ext cx="5486400" cy="457200"/>
          </a:xfrm>
        </p:spPr>
        <p:txBody>
          <a:bodyPr/>
          <a:lstStyle>
            <a:lvl1pPr marL="0" indent="0">
              <a:lnSpc>
                <a:spcPts val="1700"/>
              </a:lnSpc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Mastertextformat bearbeiten</a:t>
            </a:r>
          </a:p>
        </p:txBody>
      </p:sp>
      <p:sp>
        <p:nvSpPr>
          <p:cNvPr id="12" name="Titel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91358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Mastertitelformat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131434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72007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 bwMode="auto">
          <a:xfrm>
            <a:off x="627063" y="385368"/>
            <a:ext cx="8135937" cy="48208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27062" y="1155470"/>
            <a:ext cx="8135937" cy="5252530"/>
          </a:xfrm>
        </p:spPr>
        <p:txBody>
          <a:bodyPr/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45146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anchor="ctr" anchorCtr="0"/>
          <a:lstStyle>
            <a:lvl1pPr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‹Nr.›</a:t>
            </a:fld>
            <a:endParaRPr lang="en-US" noProof="0" dirty="0"/>
          </a:p>
        </p:txBody>
      </p:sp>
      <p:sp>
        <p:nvSpPr>
          <p:cNvPr id="6" name="Titelplatzhalter 1"/>
          <p:cNvSpPr>
            <a:spLocks noGrp="1"/>
          </p:cNvSpPr>
          <p:nvPr>
            <p:ph type="title"/>
          </p:nvPr>
        </p:nvSpPr>
        <p:spPr bwMode="auto">
          <a:xfrm>
            <a:off x="625200" y="450000"/>
            <a:ext cx="8135937" cy="36036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7" name="Textplatzhalter 2"/>
          <p:cNvSpPr>
            <a:spLocks noGrp="1"/>
          </p:cNvSpPr>
          <p:nvPr>
            <p:ph idx="10"/>
          </p:nvPr>
        </p:nvSpPr>
        <p:spPr bwMode="auto">
          <a:xfrm>
            <a:off x="627063" y="1131832"/>
            <a:ext cx="3959337" cy="45943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Textplatzhalter 2"/>
          <p:cNvSpPr>
            <a:spLocks noGrp="1"/>
          </p:cNvSpPr>
          <p:nvPr>
            <p:ph idx="11"/>
          </p:nvPr>
        </p:nvSpPr>
        <p:spPr bwMode="auto">
          <a:xfrm>
            <a:off x="4803663" y="1133322"/>
            <a:ext cx="3959337" cy="45943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6535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ogo_Tech-Fak_DinA0_4C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5777548"/>
            <a:ext cx="2768400" cy="748665"/>
          </a:xfrm>
          <a:prstGeom prst="rect">
            <a:avLst/>
          </a:prstGeom>
        </p:spPr>
      </p:pic>
      <p:pic>
        <p:nvPicPr>
          <p:cNvPr id="2" name="Bild 1" descr="logo_ds_color_bild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400" y="5778000"/>
            <a:ext cx="738472" cy="74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099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0" r:id="rId1"/>
    <p:sldLayoutId id="2147484011" r:id="rId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3366"/>
          </a:solidFill>
          <a:latin typeface="Arial"/>
          <a:ea typeface="+mj-ea"/>
          <a:cs typeface="Arial"/>
        </a:defRPr>
      </a:lvl1pPr>
    </p:titleStyle>
    <p:bodyStyle>
      <a:lvl1pPr marL="237600" indent="-277200" algn="l" defTabSz="457200" rtl="0" eaLnBrk="1" latinLnBrk="0" hangingPunct="1">
        <a:lnSpc>
          <a:spcPts val="2400"/>
        </a:lnSpc>
        <a:spcBef>
          <a:spcPts val="475"/>
        </a:spcBef>
        <a:buClr>
          <a:srgbClr val="003366"/>
        </a:buClr>
        <a:buFont typeface="Lucida Grande"/>
        <a:buChar char="●"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1pPr>
      <a:lvl2pPr marL="752400" indent="-277200" algn="l" defTabSz="457200" rtl="0" eaLnBrk="1" latinLnBrk="0" hangingPunct="1">
        <a:lnSpc>
          <a:spcPts val="2200"/>
        </a:lnSpc>
        <a:spcBef>
          <a:spcPts val="438"/>
        </a:spcBef>
        <a:buClr>
          <a:srgbClr val="003366"/>
        </a:buClr>
        <a:buSzPct val="80000"/>
        <a:buFont typeface="Lucida Grande"/>
        <a:buChar char="●"/>
        <a:defRPr sz="1800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12024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4436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1656000" indent="-216000" algn="l" defTabSz="457200" rtl="0" eaLnBrk="1" latinLnBrk="0" hangingPunct="1">
        <a:lnSpc>
          <a:spcPts val="2000"/>
        </a:lnSpc>
        <a:spcBef>
          <a:spcPts val="388"/>
        </a:spcBef>
        <a:buClr>
          <a:srgbClr val="003366"/>
        </a:buClr>
        <a:buSzPct val="64000"/>
        <a:buFont typeface="Lucida Grande"/>
        <a:buChar char="●"/>
        <a:defRPr sz="16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auto">
          <a:xfrm>
            <a:off x="627063" y="392693"/>
            <a:ext cx="8135937" cy="47016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7063" y="1088524"/>
            <a:ext cx="8135937" cy="524197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cxnSp>
        <p:nvCxnSpPr>
          <p:cNvPr id="6" name="Gerade Verbindung 5"/>
          <p:cNvCxnSpPr/>
          <p:nvPr userDrawn="1"/>
        </p:nvCxnSpPr>
        <p:spPr>
          <a:xfrm flipH="1">
            <a:off x="627063" y="863600"/>
            <a:ext cx="8135937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3" name="Textfeld 2"/>
          <p:cNvSpPr txBox="1"/>
          <p:nvPr userDrawn="1"/>
        </p:nvSpPr>
        <p:spPr>
          <a:xfrm>
            <a:off x="627062" y="6513698"/>
            <a:ext cx="7103773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2019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Luca Abel, Janis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Zenkner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  Machine Learning and Data Analytics Lab, FAU   |  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Ferienakademie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 </a:t>
            </a:r>
            <a:r>
              <a:rPr lang="en-US" sz="1000" noProof="0" dirty="0" err="1">
                <a:solidFill>
                  <a:srgbClr val="969696"/>
                </a:solidFill>
                <a:cs typeface="Arial" charset="0"/>
              </a:rPr>
              <a:t>Sarntal</a:t>
            </a:r>
            <a:endParaRPr lang="en-US" sz="1000" noProof="0" dirty="0">
              <a:solidFill>
                <a:srgbClr val="969696"/>
              </a:solidFill>
              <a:cs typeface="Arial" charset="0"/>
            </a:endParaRPr>
          </a:p>
        </p:txBody>
      </p:sp>
      <p:pic>
        <p:nvPicPr>
          <p:cNvPr id="19" name="Bild 18" descr="Logo_Tech-Fak_DinA0_4C.pdf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00" y="201772"/>
            <a:ext cx="1771200" cy="478990"/>
          </a:xfrm>
          <a:prstGeom prst="rect">
            <a:avLst/>
          </a:prstGeom>
        </p:spPr>
      </p:pic>
      <p:pic>
        <p:nvPicPr>
          <p:cNvPr id="9" name="Bild 8" descr="logo_ds_color_bild.png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0" y="201600"/>
            <a:ext cx="472197" cy="4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42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5" r:id="rId2"/>
    <p:sldLayoutId id="2147484016" r:id="rId3"/>
    <p:sldLayoutId id="2147484017" r:id="rId4"/>
    <p:sldLayoutId id="2147484018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366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475"/>
        </a:spcBef>
        <a:buClr>
          <a:srgbClr val="003366"/>
        </a:buClr>
        <a:buFont typeface="Lucida Grande"/>
        <a:buNone/>
        <a:defRPr sz="2400" b="1" kern="1200" baseline="0">
          <a:solidFill>
            <a:srgbClr val="003366"/>
          </a:solidFill>
          <a:latin typeface="Arial"/>
          <a:ea typeface="+mn-ea"/>
          <a:cs typeface="+mn-cs"/>
        </a:defRPr>
      </a:lvl1pPr>
      <a:lvl2pPr marL="475200" indent="0" algn="l" defTabSz="457200" rtl="0" eaLnBrk="1" latinLnBrk="0" hangingPunct="1">
        <a:lnSpc>
          <a:spcPct val="100000"/>
        </a:lnSpc>
        <a:spcBef>
          <a:spcPts val="438"/>
        </a:spcBef>
        <a:buClr>
          <a:srgbClr val="003366"/>
        </a:buClr>
        <a:buSzPct val="80000"/>
        <a:buFont typeface="Lucida Grande"/>
        <a:buNone/>
        <a:defRPr sz="2200" b="1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9864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000" b="1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2276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14400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platzhalter 1"/>
          <p:cNvSpPr>
            <a:spLocks noGrp="1"/>
          </p:cNvSpPr>
          <p:nvPr>
            <p:ph type="title"/>
          </p:nvPr>
        </p:nvSpPr>
        <p:spPr bwMode="auto">
          <a:xfrm>
            <a:off x="627063" y="392693"/>
            <a:ext cx="8135937" cy="470169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sp>
        <p:nvSpPr>
          <p:cNvPr id="1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627063" y="1088524"/>
            <a:ext cx="8135937" cy="524197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cxnSp>
        <p:nvCxnSpPr>
          <p:cNvPr id="6" name="Gerade Verbindung 5"/>
          <p:cNvCxnSpPr/>
          <p:nvPr userDrawn="1"/>
        </p:nvCxnSpPr>
        <p:spPr>
          <a:xfrm flipH="1">
            <a:off x="627063" y="863600"/>
            <a:ext cx="8135937" cy="0"/>
          </a:xfrm>
          <a:prstGeom prst="line">
            <a:avLst/>
          </a:prstGeom>
          <a:ln>
            <a:solidFill>
              <a:srgbClr val="00336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312150" y="6408738"/>
            <a:ext cx="450850" cy="449262"/>
          </a:xfrm>
          <a:prstGeom prst="rect">
            <a:avLst/>
          </a:prstGeom>
        </p:spPr>
        <p:txBody>
          <a:bodyPr rIns="0" anchor="ctr" anchorCtr="0"/>
          <a:lstStyle>
            <a:lvl1pPr algn="r">
              <a:defRPr sz="1000" smtClean="0">
                <a:solidFill>
                  <a:srgbClr val="969696"/>
                </a:solidFill>
              </a:defRPr>
            </a:lvl1pPr>
          </a:lstStyle>
          <a:p>
            <a:pPr>
              <a:defRPr/>
            </a:pPr>
            <a:fld id="{57505759-488D-D945-AFDA-1DEBDABF038A}" type="slidenum">
              <a:rPr lang="en-US" smtClean="0"/>
              <a:pPr>
                <a:defRPr/>
              </a:pPr>
              <a:t>‹Nr.›</a:t>
            </a:fld>
            <a:endParaRPr lang="en-US"/>
          </a:p>
        </p:txBody>
      </p:sp>
      <p:sp>
        <p:nvSpPr>
          <p:cNvPr id="3" name="Textfeld 2"/>
          <p:cNvSpPr txBox="1"/>
          <p:nvPr userDrawn="1"/>
        </p:nvSpPr>
        <p:spPr>
          <a:xfrm>
            <a:off x="627063" y="6513698"/>
            <a:ext cx="6813550" cy="24622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20.05.2019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Luca Abel</a:t>
            </a:r>
            <a:r>
              <a:rPr lang="en-US" sz="1000" baseline="0" noProof="0" dirty="0">
                <a:solidFill>
                  <a:srgbClr val="969696"/>
                </a:solidFill>
                <a:cs typeface="Arial" charset="0"/>
              </a:rPr>
              <a:t>   </a:t>
            </a:r>
            <a:r>
              <a:rPr lang="en-US" sz="1000" noProof="0" dirty="0">
                <a:solidFill>
                  <a:srgbClr val="969696"/>
                </a:solidFill>
                <a:cs typeface="Arial" charset="0"/>
              </a:rPr>
              <a:t>|   Machine Learning and Data Analytics Lab, FAU   |   PervasiveHealth`19</a:t>
            </a:r>
          </a:p>
        </p:txBody>
      </p:sp>
      <p:pic>
        <p:nvPicPr>
          <p:cNvPr id="19" name="Bild 18" descr="Logo_Tech-Fak_DinA0_4C.pdf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800" y="201772"/>
            <a:ext cx="1771200" cy="478990"/>
          </a:xfrm>
          <a:prstGeom prst="rect">
            <a:avLst/>
          </a:prstGeom>
        </p:spPr>
      </p:pic>
      <p:pic>
        <p:nvPicPr>
          <p:cNvPr id="9" name="Bild 8" descr="logo_ds_color_bild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100" y="201600"/>
            <a:ext cx="472197" cy="47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825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2" r:id="rId2"/>
    <p:sldLayoutId id="2147484023" r:id="rId3"/>
    <p:sldLayoutId id="2147484024" r:id="rId4"/>
    <p:sldLayoutId id="2147484025" r:id="rId5"/>
    <p:sldLayoutId id="2147484026" r:id="rId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rgbClr val="003366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475"/>
        </a:spcBef>
        <a:buClr>
          <a:srgbClr val="003366"/>
        </a:buClr>
        <a:buFont typeface="Lucida Grande"/>
        <a:buNone/>
        <a:defRPr sz="2400" b="1" kern="1200" baseline="0">
          <a:solidFill>
            <a:srgbClr val="003366"/>
          </a:solidFill>
          <a:latin typeface="Arial"/>
          <a:ea typeface="+mn-ea"/>
          <a:cs typeface="+mn-cs"/>
        </a:defRPr>
      </a:lvl1pPr>
      <a:lvl2pPr marL="475200" indent="0" algn="l" defTabSz="457200" rtl="0" eaLnBrk="1" latinLnBrk="0" hangingPunct="1">
        <a:lnSpc>
          <a:spcPct val="100000"/>
        </a:lnSpc>
        <a:spcBef>
          <a:spcPts val="438"/>
        </a:spcBef>
        <a:buClr>
          <a:srgbClr val="003366"/>
        </a:buClr>
        <a:buSzPct val="80000"/>
        <a:buFont typeface="Lucida Grande"/>
        <a:buNone/>
        <a:defRPr sz="2200" b="1" kern="1200" baseline="0">
          <a:solidFill>
            <a:schemeClr val="tx1"/>
          </a:solidFill>
          <a:latin typeface="Arial"/>
          <a:ea typeface="+mn-ea"/>
          <a:cs typeface="+mn-cs"/>
        </a:defRPr>
      </a:lvl2pPr>
      <a:lvl3pPr marL="9864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000" b="1" kern="1200" baseline="0">
          <a:solidFill>
            <a:schemeClr val="tx1"/>
          </a:solidFill>
          <a:latin typeface="Arial"/>
          <a:ea typeface="+mn-ea"/>
          <a:cs typeface="+mn-cs"/>
        </a:defRPr>
      </a:lvl3pPr>
      <a:lvl4pPr marL="12276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4pPr>
      <a:lvl5pPr marL="1440000" indent="0" algn="l" defTabSz="457200" rtl="0" eaLnBrk="1" latinLnBrk="0" hangingPunct="1">
        <a:lnSpc>
          <a:spcPct val="100000"/>
        </a:lnSpc>
        <a:spcBef>
          <a:spcPts val="388"/>
        </a:spcBef>
        <a:buClr>
          <a:srgbClr val="003366"/>
        </a:buClr>
        <a:buSzPct val="64000"/>
        <a:buFont typeface="Lucida Grande"/>
        <a:buNone/>
        <a:defRPr sz="2000" kern="1200" baseline="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el 1"/>
          <p:cNvSpPr>
            <a:spLocks noGrp="1"/>
          </p:cNvSpPr>
          <p:nvPr>
            <p:ph type="ctrTitle"/>
          </p:nvPr>
        </p:nvSpPr>
        <p:spPr>
          <a:xfrm>
            <a:off x="626399" y="823596"/>
            <a:ext cx="8346150" cy="1620000"/>
          </a:xfrm>
        </p:spPr>
        <p:txBody>
          <a:bodyPr/>
          <a:lstStyle/>
          <a:p>
            <a:r>
              <a:rPr lang="en-US" dirty="0" err="1"/>
              <a:t>NilsPod</a:t>
            </a:r>
            <a:r>
              <a:rPr lang="en-US" dirty="0"/>
              <a:t> &amp; </a:t>
            </a:r>
            <a:r>
              <a:rPr lang="en-US" dirty="0" err="1"/>
              <a:t>PortabilesDemoApp</a:t>
            </a:r>
            <a:br>
              <a:rPr lang="en-US" dirty="0"/>
            </a:br>
            <a:r>
              <a:rPr lang="en-US" dirty="0"/>
              <a:t>Tutorial</a:t>
            </a:r>
          </a:p>
        </p:txBody>
      </p:sp>
      <p:sp>
        <p:nvSpPr>
          <p:cNvPr id="18434" name="Untertitel 2"/>
          <p:cNvSpPr>
            <a:spLocks noGrp="1"/>
          </p:cNvSpPr>
          <p:nvPr>
            <p:ph type="subTitle" idx="1"/>
          </p:nvPr>
        </p:nvSpPr>
        <p:spPr>
          <a:xfrm>
            <a:off x="626399" y="3635817"/>
            <a:ext cx="7686328" cy="1088584"/>
          </a:xfrm>
        </p:spPr>
        <p:txBody>
          <a:bodyPr anchor="t"/>
          <a:lstStyle/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de-DE" sz="1600" dirty="0">
                <a:solidFill>
                  <a:prstClr val="white"/>
                </a:solidFill>
                <a:latin typeface="Arial" charset="0"/>
              </a:rPr>
              <a:t>Luca Abel, Janis </a:t>
            </a:r>
            <a:r>
              <a:rPr lang="de-DE" sz="1600" dirty="0" err="1">
                <a:solidFill>
                  <a:prstClr val="white"/>
                </a:solidFill>
                <a:latin typeface="Arial" charset="0"/>
              </a:rPr>
              <a:t>Zenkner</a:t>
            </a:r>
            <a:endParaRPr lang="de-DE" sz="1600" b="0" dirty="0">
              <a:solidFill>
                <a:prstClr val="white"/>
              </a:solidFill>
              <a:latin typeface="Arial" charset="0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</a:pPr>
            <a:endParaRPr lang="de-DE" sz="1600" b="0" dirty="0">
              <a:solidFill>
                <a:prstClr val="white"/>
              </a:solidFill>
              <a:latin typeface="Arial" charset="0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</a:pPr>
            <a:endParaRPr lang="de-DE" sz="1600" b="0" dirty="0">
              <a:solidFill>
                <a:prstClr val="white"/>
              </a:solidFill>
              <a:latin typeface="Arial" charset="0"/>
            </a:endParaRPr>
          </a:p>
          <a:p>
            <a:pPr lvl="0">
              <a:lnSpc>
                <a:spcPct val="100000"/>
              </a:lnSpc>
              <a:spcBef>
                <a:spcPct val="0"/>
              </a:spcBef>
            </a:pPr>
            <a:r>
              <a:rPr lang="de-DE" sz="1600" b="0" dirty="0">
                <a:solidFill>
                  <a:prstClr val="white"/>
                </a:solidFill>
                <a:latin typeface="Arial" charset="0"/>
              </a:rPr>
              <a:t>Ferienakademie </a:t>
            </a:r>
            <a:r>
              <a:rPr lang="de-DE" sz="1600" b="0" dirty="0" err="1">
                <a:solidFill>
                  <a:prstClr val="white"/>
                </a:solidFill>
                <a:latin typeface="Arial" charset="0"/>
              </a:rPr>
              <a:t>Sarntal</a:t>
            </a:r>
            <a:r>
              <a:rPr lang="de-DE" sz="1600" b="0" dirty="0">
                <a:solidFill>
                  <a:prstClr val="white"/>
                </a:solidFill>
                <a:latin typeface="Arial" charset="0"/>
              </a:rPr>
              <a:t> 2019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4694400" y="2760519"/>
            <a:ext cx="25578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0B5B14B-3963-4B08-8AB0-85ECDFA51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2147" y="1795712"/>
            <a:ext cx="3680209" cy="368020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FB470601-EC95-49D2-A363-26373777A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PortabilesDemoApp</a:t>
            </a:r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8F35B28F-B519-4583-8DBB-7D7FC8874FE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2318886" y="931351"/>
            <a:ext cx="4752290" cy="554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0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50354F-5590-4403-B729-EF1C40D9C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3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93FAC6E-80C1-4BA5-B8CA-07A85949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Streaming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CEDDC49-4830-4430-BAFD-B3C8915AF7D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063" y="991777"/>
            <a:ext cx="8135937" cy="4874446"/>
          </a:xfrm>
        </p:spPr>
      </p:pic>
    </p:spTree>
    <p:extLst>
      <p:ext uri="{BB962C8B-B14F-4D97-AF65-F5344CB8AC3E}">
        <p14:creationId xmlns:p14="http://schemas.microsoft.com/office/powerpoint/2010/main" val="298056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1950354F-5590-4403-B729-EF1C40D9CB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4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93FAC6E-80C1-4BA5-B8CA-07A85949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Streaming</a:t>
            </a: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516866DD-F814-40B1-B7C6-4D6CA97D6B6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063" y="995324"/>
            <a:ext cx="8135937" cy="4867351"/>
          </a:xfrm>
        </p:spPr>
      </p:pic>
    </p:spTree>
    <p:extLst>
      <p:ext uri="{BB962C8B-B14F-4D97-AF65-F5344CB8AC3E}">
        <p14:creationId xmlns:p14="http://schemas.microsoft.com/office/powerpoint/2010/main" val="3632433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EC0DCD-8DEC-4C4E-B294-BA1AF1625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5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45E4F9-12C0-4BA0-A0DA-C901AB1E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159C0F89-C023-45B1-BA80-2B620DEFC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063" y="987250"/>
            <a:ext cx="8139165" cy="488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083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EC0DCD-8DEC-4C4E-B294-BA1AF1625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6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45E4F9-12C0-4BA0-A0DA-C901AB1E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Logging</a:t>
            </a:r>
            <a:endParaRPr lang="de-DE" dirty="0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11A66E35-5C0E-4EBD-8E20-72A5DA82F638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7063" y="991777"/>
            <a:ext cx="8135937" cy="4874446"/>
          </a:xfrm>
        </p:spPr>
      </p:pic>
    </p:spTree>
    <p:extLst>
      <p:ext uri="{BB962C8B-B14F-4D97-AF65-F5344CB8AC3E}">
        <p14:creationId xmlns:p14="http://schemas.microsoft.com/office/powerpoint/2010/main" val="2037477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34EC0DCD-8DEC-4C4E-B294-BA1AF1625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7505759-488D-D945-AFDA-1DEBDABF038A}" type="slidenum">
              <a:rPr lang="en-US" noProof="0" smtClean="0"/>
              <a:pPr>
                <a:defRPr/>
              </a:pPr>
              <a:t>7</a:t>
            </a:fld>
            <a:endParaRPr lang="en-US" noProof="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E45E4F9-12C0-4BA0-A0DA-C901AB1E4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Synced</a:t>
            </a:r>
            <a:r>
              <a:rPr lang="de-DE" dirty="0"/>
              <a:t> Session</a:t>
            </a:r>
          </a:p>
        </p:txBody>
      </p:sp>
      <p:pic>
        <p:nvPicPr>
          <p:cNvPr id="19" name="Grafik 18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3EFB874F-70A6-4BBB-A75C-7ABBED656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606" y="1009650"/>
            <a:ext cx="4330787" cy="2907241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E9484759-059E-44FD-950F-853AE0FEF78A}"/>
              </a:ext>
            </a:extLst>
          </p:cNvPr>
          <p:cNvSpPr txBox="1"/>
          <p:nvPr/>
        </p:nvSpPr>
        <p:spPr>
          <a:xfrm>
            <a:off x="627063" y="4050993"/>
            <a:ext cx="81359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de-DE" sz="2000" dirty="0"/>
              <a:t>Set </a:t>
            </a:r>
            <a:r>
              <a:rPr lang="de-DE" sz="2000" dirty="0" err="1"/>
              <a:t>sync</a:t>
            </a:r>
            <a:r>
              <a:rPr lang="de-DE" sz="2000" dirty="0"/>
              <a:t> </a:t>
            </a:r>
            <a:r>
              <a:rPr lang="de-DE" sz="2000" dirty="0" err="1"/>
              <a:t>role</a:t>
            </a:r>
            <a:r>
              <a:rPr lang="de-DE" sz="2000" dirty="0"/>
              <a:t> (at least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master</a:t>
            </a:r>
            <a:r>
              <a:rPr lang="de-DE" sz="2000" dirty="0"/>
              <a:t> and 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slave</a:t>
            </a:r>
            <a:r>
              <a:rPr lang="de-DE" sz="2000" dirty="0"/>
              <a:t> per </a:t>
            </a:r>
            <a:r>
              <a:rPr lang="de-DE" sz="2000" dirty="0" err="1"/>
              <a:t>group</a:t>
            </a:r>
            <a:r>
              <a:rPr lang="de-DE" sz="2000" dirty="0"/>
              <a:t>)</a:t>
            </a:r>
          </a:p>
          <a:p>
            <a:pPr marL="457200" indent="-457200">
              <a:buAutoNum type="arabicPeriod"/>
            </a:pPr>
            <a:r>
              <a:rPr lang="de-DE" sz="2000" dirty="0" err="1"/>
              <a:t>Make</a:t>
            </a:r>
            <a:r>
              <a:rPr lang="de-DE" sz="2000" dirty="0"/>
              <a:t> </a:t>
            </a:r>
            <a:r>
              <a:rPr lang="de-DE" sz="2000" dirty="0" err="1"/>
              <a:t>sure</a:t>
            </a:r>
            <a:r>
              <a:rPr lang="de-DE" sz="2000" dirty="0"/>
              <a:t> </a:t>
            </a:r>
            <a:r>
              <a:rPr lang="de-DE" sz="2000" dirty="0" err="1"/>
              <a:t>sensors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assigned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same </a:t>
            </a:r>
            <a:r>
              <a:rPr lang="de-DE" sz="2000" dirty="0" err="1"/>
              <a:t>sync</a:t>
            </a:r>
            <a:r>
              <a:rPr lang="de-DE" sz="2000" dirty="0"/>
              <a:t> </a:t>
            </a:r>
            <a:r>
              <a:rPr lang="de-DE" sz="2000" dirty="0" err="1"/>
              <a:t>group</a:t>
            </a:r>
            <a:endParaRPr lang="de-DE" sz="2000" dirty="0"/>
          </a:p>
          <a:p>
            <a:endParaRPr lang="de-DE" sz="2000" b="1" dirty="0"/>
          </a:p>
          <a:p>
            <a:r>
              <a:rPr lang="de-DE" sz="2000" b="1" dirty="0" err="1"/>
              <a:t>Synced</a:t>
            </a:r>
            <a:r>
              <a:rPr lang="de-DE" sz="2000" b="1" dirty="0"/>
              <a:t> </a:t>
            </a:r>
            <a:r>
              <a:rPr lang="de-DE" sz="2000" b="1" dirty="0" err="1"/>
              <a:t>sessions</a:t>
            </a:r>
            <a:r>
              <a:rPr lang="de-DE" sz="2000" b="1" dirty="0"/>
              <a:t> </a:t>
            </a:r>
            <a:r>
              <a:rPr lang="de-DE" sz="2000" b="1" dirty="0" err="1"/>
              <a:t>only</a:t>
            </a:r>
            <a:r>
              <a:rPr lang="de-DE" sz="2000" b="1" dirty="0"/>
              <a:t> </a:t>
            </a:r>
            <a:r>
              <a:rPr lang="de-DE" sz="2000" b="1" dirty="0" err="1"/>
              <a:t>work</a:t>
            </a:r>
            <a:r>
              <a:rPr lang="de-DE" sz="2000" b="1" dirty="0"/>
              <a:t> in </a:t>
            </a:r>
            <a:r>
              <a:rPr lang="de-DE" sz="2000" b="1" dirty="0" err="1"/>
              <a:t>logging</a:t>
            </a:r>
            <a:r>
              <a:rPr lang="de-DE" sz="2000" b="1" dirty="0"/>
              <a:t> </a:t>
            </a:r>
            <a:r>
              <a:rPr lang="de-DE" sz="2000" b="1" dirty="0" err="1"/>
              <a:t>mode</a:t>
            </a:r>
            <a:r>
              <a:rPr lang="de-DE" sz="2000" b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72588981"/>
      </p:ext>
    </p:extLst>
  </p:cSld>
  <p:clrMapOvr>
    <a:masterClrMapping/>
  </p:clrMapOvr>
</p:sld>
</file>

<file path=ppt/theme/theme1.xml><?xml version="1.0" encoding="utf-8"?>
<a:theme xmlns:a="http://schemas.openxmlformats.org/drawingml/2006/main" name="DS_FAU_Slides_4_3_Ti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LME_FAU_Slides_4_3_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LME_FAU_Slides_4_3_Slid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DS_slide_design_4_3</Template>
  <TotalTime>0</TotalTime>
  <Words>56</Words>
  <Application>Microsoft Office PowerPoint</Application>
  <PresentationFormat>Bildschirmpräsentation (4:3)</PresentationFormat>
  <Paragraphs>21</Paragraphs>
  <Slides>7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Arial</vt:lpstr>
      <vt:lpstr>Helvetica Neue</vt:lpstr>
      <vt:lpstr>Lucida Grande</vt:lpstr>
      <vt:lpstr>DS_FAU_Slides_4_3_Title</vt:lpstr>
      <vt:lpstr>LME_FAU_Slides_4_3_Slides</vt:lpstr>
      <vt:lpstr>1_LME_FAU_Slides_4_3_Slides</vt:lpstr>
      <vt:lpstr>NilsPod &amp; PortabilesDemoApp Tutorial</vt:lpstr>
      <vt:lpstr>PortabilesDemoApp</vt:lpstr>
      <vt:lpstr>Streaming</vt:lpstr>
      <vt:lpstr>Streaming</vt:lpstr>
      <vt:lpstr>Logging</vt:lpstr>
      <vt:lpstr>Logging</vt:lpstr>
      <vt:lpstr>Synced Session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Interaction Concepts for a Context-aware Smart Offce Prototype</dc:title>
  <dc:creator>aj78ebud</dc:creator>
  <cp:lastModifiedBy>Luca Abel</cp:lastModifiedBy>
  <cp:revision>752</cp:revision>
  <cp:lastPrinted>2019-03-08T10:06:04Z</cp:lastPrinted>
  <dcterms:created xsi:type="dcterms:W3CDTF">2017-06-13T22:04:52Z</dcterms:created>
  <dcterms:modified xsi:type="dcterms:W3CDTF">2019-09-10T12:47:03Z</dcterms:modified>
</cp:coreProperties>
</file>